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E4B-6ECC-4615-9685-A4CE8D9D78B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8565-D496-41EF-8DC2-672C4008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E4B-6ECC-4615-9685-A4CE8D9D78B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8565-D496-41EF-8DC2-672C4008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E4B-6ECC-4615-9685-A4CE8D9D78B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8565-D496-41EF-8DC2-672C4008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E4B-6ECC-4615-9685-A4CE8D9D78B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8565-D496-41EF-8DC2-672C4008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E4B-6ECC-4615-9685-A4CE8D9D78B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8565-D496-41EF-8DC2-672C4008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E4B-6ECC-4615-9685-A4CE8D9D78B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8565-D496-41EF-8DC2-672C4008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E4B-6ECC-4615-9685-A4CE8D9D78B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8565-D496-41EF-8DC2-672C4008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E4B-6ECC-4615-9685-A4CE8D9D78B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8565-D496-41EF-8DC2-672C4008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E4B-6ECC-4615-9685-A4CE8D9D78B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8565-D496-41EF-8DC2-672C4008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E4B-6ECC-4615-9685-A4CE8D9D78B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8565-D496-41EF-8DC2-672C4008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E4B-6ECC-4615-9685-A4CE8D9D78B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8565-D496-41EF-8DC2-672C4008D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2E4B-6ECC-4615-9685-A4CE8D9D78B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38565-D496-41EF-8DC2-672C4008D1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957" y="144025"/>
            <a:ext cx="8839200" cy="1089025"/>
          </a:xfr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Britannic Bold" panose="020B0903060703020204" pitchFamily="34" charset="0"/>
                <a:ea typeface="CLCStoryTime" pitchFamily="2" charset="0"/>
              </a:rPr>
              <a:t>Types of Sentences</a:t>
            </a:r>
            <a:endParaRPr lang="en-US" sz="8000" dirty="0">
              <a:solidFill>
                <a:schemeClr val="bg1"/>
              </a:solidFill>
              <a:latin typeface="Britannic Bold" panose="020B0903060703020204" pitchFamily="34" charset="0"/>
              <a:ea typeface="CLCStoryTime" pitchFamily="2" charset="0"/>
            </a:endParaRPr>
          </a:p>
        </p:txBody>
      </p:sp>
      <p:pic>
        <p:nvPicPr>
          <p:cNvPr id="5" name="Picture 8" descr="Cowboy with a Penc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945" y="1256863"/>
            <a:ext cx="2939612" cy="5121275"/>
          </a:xfrm>
          <a:prstGeom prst="rect">
            <a:avLst/>
          </a:prstGeom>
          <a:noFill/>
        </p:spPr>
      </p:pic>
      <p:pic>
        <p:nvPicPr>
          <p:cNvPr id="1026" name="Picture 2" descr="School Not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8898"/>
            <a:ext cx="4648200" cy="433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725671">
            <a:off x="5105399" y="2284139"/>
            <a:ext cx="266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Wrangling Up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Good Writing!</a:t>
            </a:r>
            <a:endParaRPr lang="en-US" sz="4000" dirty="0">
              <a:solidFill>
                <a:srgbClr val="FFFF00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6365012"/>
            <a:ext cx="815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Declarative | Interrogatory | Exclamatory | Imperative</a:t>
            </a:r>
            <a:endParaRPr lang="en-US" sz="24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LCStoryTime" pitchFamily="2" charset="0"/>
                <a:ea typeface="CLCStoryTime" pitchFamily="2" charset="0"/>
              </a:rPr>
              <a:t>Exclamatory</a:t>
            </a:r>
            <a:endParaRPr lang="en-US" dirty="0">
              <a:latin typeface="CLCStoryTime" pitchFamily="2" charset="0"/>
              <a:ea typeface="CLCStoryT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Here are some more samples of exclamatory sentences:</a:t>
            </a:r>
          </a:p>
          <a:p>
            <a:endParaRPr lang="en-US" dirty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Ouch! You hit me!</a:t>
            </a: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Surprise!</a:t>
            </a: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Look out! There’s a monster!</a:t>
            </a:r>
            <a:endParaRPr lang="en-US" dirty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</p:txBody>
      </p:sp>
      <p:pic>
        <p:nvPicPr>
          <p:cNvPr id="22532" name="Picture 4" descr="Monster Sher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0103" y="1828800"/>
            <a:ext cx="3375355" cy="3733800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11357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CLCStoryTime" pitchFamily="2" charset="0"/>
                <a:ea typeface="CLCStoryTime" pitchFamily="2" charset="0"/>
              </a:rPr>
              <a:t>What kind</a:t>
            </a:r>
            <a:br>
              <a:rPr lang="en-US" dirty="0" smtClean="0">
                <a:latin typeface="CLCStoryTime" pitchFamily="2" charset="0"/>
                <a:ea typeface="CLCStoryTime" pitchFamily="2" charset="0"/>
              </a:rPr>
            </a:br>
            <a:r>
              <a:rPr lang="en-US" dirty="0" smtClean="0">
                <a:latin typeface="CLCStoryTime" pitchFamily="2" charset="0"/>
                <a:ea typeface="CLCStoryTime" pitchFamily="2" charset="0"/>
              </a:rPr>
              <a:t> of sentences are these?</a:t>
            </a:r>
            <a:endParaRPr lang="en-US" dirty="0">
              <a:latin typeface="CLCStoryTime" pitchFamily="2" charset="0"/>
              <a:ea typeface="CLCStoryT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Yikes! Here it comes!</a:t>
            </a: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I see the butterfly.</a:t>
            </a: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Go get me some milk.</a:t>
            </a: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Why are you crying?</a:t>
            </a: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What time is it?</a:t>
            </a: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Leave me alone.</a:t>
            </a: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The cactus is green.</a:t>
            </a:r>
            <a:endParaRPr lang="en-US" dirty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</p:txBody>
      </p:sp>
      <p:pic>
        <p:nvPicPr>
          <p:cNvPr id="23554" name="Picture 2" descr="Cact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0"/>
            <a:ext cx="2609850" cy="4762500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67426" y="4802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CLCStoryTime" pitchFamily="2" charset="0"/>
                <a:ea typeface="CLCStoryTime" pitchFamily="2" charset="0"/>
              </a:rPr>
              <a:t>Fix this story by adding some different types of sentences</a:t>
            </a:r>
            <a:endParaRPr lang="en-US" dirty="0">
              <a:latin typeface="CLCStoryTime" pitchFamily="2" charset="0"/>
              <a:ea typeface="CLCStoryT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I have a pet alien. It is small and green. It likes to eat cookies. It is really cute. I keep the alien in my bedroom. My mom saw it and screamed. She told me to get rid of it. I just hid it under my bed. I told my sister not to touch it. It is my friend.</a:t>
            </a:r>
          </a:p>
        </p:txBody>
      </p:sp>
      <p:pic>
        <p:nvPicPr>
          <p:cNvPr id="24578" name="Picture 2" descr="Two-Eyed Green Mon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592449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LCStoryTime" pitchFamily="2" charset="0"/>
                <a:ea typeface="CLCStoryTime" pitchFamily="2" charset="0"/>
              </a:rPr>
              <a:t>Here is a sample…</a:t>
            </a:r>
            <a:endParaRPr lang="en-US" dirty="0">
              <a:latin typeface="CLCStoryTime" pitchFamily="2" charset="0"/>
              <a:ea typeface="CLCStoryT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Guess what? Did you know that I have a pet alien? It is small and green. I keep it in my bedroom. It is so cute! </a:t>
            </a:r>
            <a:r>
              <a:rPr lang="en-US" dirty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One day my mom saw it. “Yikes!,” she screamed. “Get that thing out of here!”  I just hid it under my bed. “Don’t touch it!,” I told my sister. It is my friend.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600" y="5945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LCStoryTime" pitchFamily="2" charset="0"/>
                <a:ea typeface="CLCStoryTime" pitchFamily="2" charset="0"/>
              </a:rPr>
              <a:t>Here is a sample…</a:t>
            </a:r>
            <a:endParaRPr lang="en-US" dirty="0">
              <a:latin typeface="CLCStoryTime" pitchFamily="2" charset="0"/>
              <a:ea typeface="CLCStoryT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Guess what? Did you know that I have a pet alien? It is small and green. I keep it in my bedroom. It is so cute! </a:t>
            </a:r>
            <a:r>
              <a:rPr lang="en-US" dirty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One day my mom saw it. “Yikes!,” she screamed. “Get that thing out of here!”  I just hid it under my bed. “Don’t touch it!,” I told my sister. It is my friend.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LCStoryTime" pitchFamily="2" charset="0"/>
                <a:ea typeface="CLCStoryTime" pitchFamily="2" charset="0"/>
              </a:rPr>
              <a:t>Wrangle up Good Writing!</a:t>
            </a:r>
            <a:endParaRPr lang="en-US" dirty="0">
              <a:latin typeface="CLCStoryTime" pitchFamily="2" charset="0"/>
              <a:ea typeface="CLCStoryT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Using different types of sentences will really spice up your writing.  When you write, be sure to include some of each </a:t>
            </a:r>
            <a:r>
              <a:rPr lang="en-US" sz="3600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type.</a:t>
            </a:r>
            <a:endParaRPr lang="en-US" sz="3600" dirty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</p:txBody>
      </p:sp>
      <p:pic>
        <p:nvPicPr>
          <p:cNvPr id="4" name="Picture 14" descr="Cowboy with a Las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34004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LCStoryTime" pitchFamily="2" charset="0"/>
                <a:ea typeface="CLCStoryTime" pitchFamily="2" charset="0"/>
              </a:rPr>
              <a:t>Let’s Review</a:t>
            </a:r>
            <a:endParaRPr lang="en-US" dirty="0">
              <a:latin typeface="CLCStoryTime" pitchFamily="2" charset="0"/>
              <a:ea typeface="CLCStoryT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Declarative</a:t>
            </a:r>
            <a:r>
              <a:rPr lang="en-US" dirty="0" smtClean="0">
                <a:latin typeface="CLCStoryTime" pitchFamily="2" charset="0"/>
                <a:ea typeface="CLCStoryTime" pitchFamily="2" charset="0"/>
              </a:rPr>
              <a:t> – makes a statement and ends in a period</a:t>
            </a:r>
          </a:p>
          <a:p>
            <a:r>
              <a:rPr lang="en-US" dirty="0" smtClean="0">
                <a:solidFill>
                  <a:srgbClr val="FFFF00"/>
                </a:solidFill>
                <a:latin typeface="CLCStoryTime" pitchFamily="2" charset="0"/>
                <a:ea typeface="CLCStoryTime" pitchFamily="2" charset="0"/>
              </a:rPr>
              <a:t>Imperative</a:t>
            </a:r>
            <a:r>
              <a:rPr lang="en-US" dirty="0" smtClean="0">
                <a:latin typeface="CLCStoryTime" pitchFamily="2" charset="0"/>
                <a:ea typeface="CLCStoryTime" pitchFamily="2" charset="0"/>
              </a:rPr>
              <a:t> (command) – tells someone to do something. It can end in a period or exclamation mark.</a:t>
            </a: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Interrogatory</a:t>
            </a:r>
            <a:r>
              <a:rPr lang="en-US" dirty="0" smtClean="0">
                <a:latin typeface="CLCStoryTime" pitchFamily="2" charset="0"/>
                <a:ea typeface="CLCStoryTime" pitchFamily="2" charset="0"/>
              </a:rPr>
              <a:t> – asks a question and ends in a question mark</a:t>
            </a:r>
          </a:p>
          <a:p>
            <a:r>
              <a:rPr lang="en-US" dirty="0" smtClean="0">
                <a:solidFill>
                  <a:srgbClr val="FFFF00"/>
                </a:solidFill>
                <a:latin typeface="CLCStoryTime" pitchFamily="2" charset="0"/>
                <a:ea typeface="CLCStoryTime" pitchFamily="2" charset="0"/>
              </a:rPr>
              <a:t>Exclamatory</a:t>
            </a:r>
            <a:r>
              <a:rPr lang="en-US" dirty="0" smtClean="0">
                <a:latin typeface="CLCStoryTime" pitchFamily="2" charset="0"/>
                <a:ea typeface="CLCStoryTime" pitchFamily="2" charset="0"/>
              </a:rPr>
              <a:t> – a sentence with strong feeling or emotion. It will always end in an exclamation mark.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LCStoryTime" pitchFamily="2" charset="0"/>
                <a:ea typeface="CLCStoryTime" pitchFamily="2" charset="0"/>
              </a:rPr>
              <a:t>The End </a:t>
            </a:r>
            <a:endParaRPr lang="en-US" dirty="0">
              <a:latin typeface="CLCStoryTime" pitchFamily="2" charset="0"/>
              <a:ea typeface="CLCStoryTim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739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CLCStoryTime" pitchFamily="2" charset="0"/>
              <a:ea typeface="CLCStoryTime" pitchFamily="2" charset="0"/>
            </a:endParaRPr>
          </a:p>
          <a:p>
            <a:pPr algn="ctr"/>
            <a:endParaRPr lang="en-US" sz="3600" dirty="0" smtClean="0">
              <a:latin typeface="CLCStoryTime" pitchFamily="2" charset="0"/>
              <a:ea typeface="CLCStoryTime" pitchFamily="2" charset="0"/>
            </a:endParaRPr>
          </a:p>
          <a:p>
            <a:pPr algn="ctr"/>
            <a:endParaRPr lang="en-US" sz="3600" dirty="0">
              <a:latin typeface="CLCStoryTime" pitchFamily="2" charset="0"/>
              <a:ea typeface="CLCStoryTime" pitchFamily="2" charset="0"/>
            </a:endParaRPr>
          </a:p>
          <a:p>
            <a:pPr algn="ctr"/>
            <a:endParaRPr lang="en-US" sz="3600" dirty="0" smtClean="0">
              <a:latin typeface="CLCStoryTime" pitchFamily="2" charset="0"/>
              <a:ea typeface="CLCStoryTime" pitchFamily="2" charset="0"/>
            </a:endParaRPr>
          </a:p>
          <a:p>
            <a:pPr algn="ctr"/>
            <a:r>
              <a:rPr lang="en-US" sz="3600" dirty="0" smtClean="0">
                <a:latin typeface="CLCStoryTime" pitchFamily="2" charset="0"/>
                <a:ea typeface="CLCStoryTime" pitchFamily="2" charset="0"/>
              </a:rPr>
              <a:t> </a:t>
            </a:r>
          </a:p>
          <a:p>
            <a:pPr algn="ctr"/>
            <a:r>
              <a:rPr lang="en-US" sz="2000" dirty="0" smtClean="0">
                <a:latin typeface="CLCStoryTime" pitchFamily="2" charset="0"/>
                <a:ea typeface="CLCStoryTime" pitchFamily="2" charset="0"/>
              </a:rPr>
              <a:t>Clip art credits: mycutegraphics.com</a:t>
            </a:r>
          </a:p>
          <a:p>
            <a:endParaRPr lang="en-US" sz="3600" dirty="0" smtClean="0">
              <a:latin typeface="CLCStoryTime" pitchFamily="2" charset="0"/>
              <a:ea typeface="CLCStoryTime" pitchFamily="2" charset="0"/>
            </a:endParaRPr>
          </a:p>
          <a:p>
            <a:endParaRPr lang="en-US" sz="3600" dirty="0">
              <a:latin typeface="CLCStoryTime" pitchFamily="2" charset="0"/>
              <a:ea typeface="CLCStoryTime" pitchFamily="2" charset="0"/>
            </a:endParaRPr>
          </a:p>
          <a:p>
            <a:endParaRPr lang="en-US" sz="3600" dirty="0">
              <a:latin typeface="CLCStoryTime" pitchFamily="2" charset="0"/>
              <a:ea typeface="CLCStoryTim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06" y="1690687"/>
            <a:ext cx="6529388" cy="24168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CLCStoryTime" pitchFamily="2" charset="0"/>
                <a:ea typeface="CLCStoryTime" pitchFamily="2" charset="0"/>
              </a:rPr>
              <a:t>Sentences Do Different Jobs</a:t>
            </a:r>
            <a:endParaRPr lang="en-US" dirty="0">
              <a:latin typeface="CLCStoryTime" pitchFamily="2" charset="0"/>
              <a:ea typeface="CLCStoryT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When people use sentences, the sentences do many different jobs. Some ask questions, some give commands, some make a statement and others express a powerful feeling.</a:t>
            </a:r>
            <a:endParaRPr lang="en-US" dirty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</p:txBody>
      </p:sp>
      <p:pic>
        <p:nvPicPr>
          <p:cNvPr id="5" name="Picture 8" descr="Cowboy with a Penc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00200"/>
            <a:ext cx="2733675" cy="4762500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9000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CLCStoryTime" pitchFamily="2" charset="0"/>
                <a:ea typeface="CLCStoryTime" pitchFamily="2" charset="0"/>
              </a:rPr>
              <a:t>Four Main Types of Sentences</a:t>
            </a:r>
            <a:endParaRPr lang="en-US" dirty="0">
              <a:latin typeface="CLCStoryTime" pitchFamily="2" charset="0"/>
              <a:ea typeface="CLCStoryT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Did you know that there are 4 different kinds of sentences?  It is important to learn about each type, so you can add pizzazz and punch to your writing.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Let’s look at the four main types of sentences and when you should use them in your writing.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LCStoryTime" pitchFamily="2" charset="0"/>
                <a:ea typeface="CLCStoryTime" pitchFamily="2" charset="0"/>
              </a:rPr>
              <a:t>Declarative</a:t>
            </a:r>
            <a:endParaRPr lang="en-US" dirty="0">
              <a:latin typeface="CLCStoryTime" pitchFamily="2" charset="0"/>
              <a:ea typeface="CLCStoryT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The first type of sentence is called </a:t>
            </a:r>
            <a:r>
              <a:rPr lang="en-US" u="sng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declarative.</a:t>
            </a:r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 A declarative sentence makes a statement and always ends with a period. Here are some samples of declarative sentences:</a:t>
            </a:r>
          </a:p>
          <a:p>
            <a:endParaRPr lang="en-US" dirty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I like red. </a:t>
            </a: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The sun is hot.</a:t>
            </a: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The horse is cute.</a:t>
            </a:r>
            <a:endParaRPr lang="en-US" dirty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</p:txBody>
      </p:sp>
      <p:pic>
        <p:nvPicPr>
          <p:cNvPr id="16388" name="Picture 4" descr="Western Hor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10000"/>
            <a:ext cx="3924300" cy="2762707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4353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LCStoryTime" pitchFamily="2" charset="0"/>
                <a:ea typeface="CLCStoryTime" pitchFamily="2" charset="0"/>
              </a:rPr>
              <a:t>Declarative </a:t>
            </a:r>
            <a:endParaRPr lang="en-US" dirty="0">
              <a:latin typeface="CLCStoryTime" pitchFamily="2" charset="0"/>
              <a:ea typeface="CLCStoryT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Declarative sentences are the most common type of sentences. They always make a </a:t>
            </a:r>
            <a:r>
              <a:rPr lang="en-US" u="sng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statement,</a:t>
            </a:r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 and they always end in a </a:t>
            </a:r>
            <a:r>
              <a:rPr lang="en-US" u="sng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period</a:t>
            </a:r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</p:txBody>
      </p:sp>
      <p:pic>
        <p:nvPicPr>
          <p:cNvPr id="17410" name="Picture 2" descr="Cowboy with a Las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447800"/>
            <a:ext cx="3400425" cy="4762500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00812" y="5945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LCStoryTime" pitchFamily="2" charset="0"/>
                <a:ea typeface="CLCStoryTime" pitchFamily="2" charset="0"/>
              </a:rPr>
              <a:t>Imperative</a:t>
            </a:r>
            <a:endParaRPr lang="en-US" dirty="0">
              <a:latin typeface="CLCStoryTime" pitchFamily="2" charset="0"/>
              <a:ea typeface="CLCStoryT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562600" cy="5029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The second type of sentence is called an imperative sentence. These are also called “command” sentences. An imperative sentence tells someone to do something.</a:t>
            </a:r>
          </a:p>
          <a:p>
            <a:endParaRPr lang="en-US" sz="2400" dirty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Here are some sample imperative sentences: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Susan, get the door!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Open the window.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Grab my boots!</a:t>
            </a:r>
          </a:p>
          <a:p>
            <a:endParaRPr lang="en-US" sz="2400" dirty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Each of these sentences is commanding someone to do something.</a:t>
            </a:r>
            <a:endParaRPr lang="en-US" sz="2400" dirty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</p:txBody>
      </p:sp>
      <p:pic>
        <p:nvPicPr>
          <p:cNvPr id="18434" name="Picture 2" descr="Cowboy Bo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6000"/>
            <a:ext cx="3098597" cy="4038600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200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LCStoryTime" pitchFamily="2" charset="0"/>
                <a:ea typeface="CLCStoryTime" pitchFamily="2" charset="0"/>
              </a:rPr>
              <a:t>Imperative</a:t>
            </a:r>
            <a:endParaRPr lang="en-US" dirty="0">
              <a:latin typeface="CLCStoryTime" pitchFamily="2" charset="0"/>
              <a:ea typeface="CLCStoryT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Imperative or command sentences can end in either a </a:t>
            </a:r>
            <a:r>
              <a:rPr lang="en-US" u="sng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period</a:t>
            </a:r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 or an </a:t>
            </a:r>
            <a:r>
              <a:rPr lang="en-US" u="sng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exclamation mark</a:t>
            </a:r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. </a:t>
            </a:r>
          </a:p>
          <a:p>
            <a:endParaRPr lang="en-US" dirty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Get my cowboy hat!  </a:t>
            </a: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Look in the car.  </a:t>
            </a:r>
            <a:endParaRPr lang="en-US" dirty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   In both of these sentences, the subject “you” is implied. That means that the reader will know and understand that “you” is the subject, even though it is not written directly.</a:t>
            </a:r>
            <a:endParaRPr lang="en-US" dirty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</p:txBody>
      </p:sp>
      <p:pic>
        <p:nvPicPr>
          <p:cNvPr id="19458" name="Picture 2" descr="Sheriff Cowboy H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828800"/>
            <a:ext cx="3009900" cy="2203247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7000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LCStoryTime" pitchFamily="2" charset="0"/>
                <a:ea typeface="CLCStoryTime" pitchFamily="2" charset="0"/>
              </a:rPr>
              <a:t>Interrogatory</a:t>
            </a:r>
            <a:endParaRPr lang="en-US" dirty="0">
              <a:latin typeface="CLCStoryTime" pitchFamily="2" charset="0"/>
              <a:ea typeface="CLCStoryT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The third type of sentence is called interrogatory. These are question sentences. Questions will always end with a question mark.</a:t>
            </a:r>
          </a:p>
          <a:p>
            <a:endParaRPr lang="en-US" dirty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Do you like my hat?</a:t>
            </a: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What color is my bandana?</a:t>
            </a:r>
          </a:p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Have you seen my horse? </a:t>
            </a:r>
          </a:p>
        </p:txBody>
      </p:sp>
      <p:pic>
        <p:nvPicPr>
          <p:cNvPr id="20482" name="Picture 2" descr="Cowboy F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1352" y="2057400"/>
            <a:ext cx="3052648" cy="3695700"/>
          </a:xfrm>
          <a:prstGeom prst="rect">
            <a:avLst/>
          </a:prstGeom>
          <a:noFill/>
        </p:spPr>
      </p:pic>
      <p:pic>
        <p:nvPicPr>
          <p:cNvPr id="20484" name="Picture 4" descr="Question Mar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05762">
            <a:off x="6248400" y="5257800"/>
            <a:ext cx="590474" cy="1028700"/>
          </a:xfrm>
          <a:prstGeom prst="rect">
            <a:avLst/>
          </a:prstGeom>
          <a:noFill/>
        </p:spPr>
      </p:pic>
      <p:pic>
        <p:nvPicPr>
          <p:cNvPr id="6" name="Picture 4" descr="Question Mar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00097">
            <a:off x="8153400" y="5410200"/>
            <a:ext cx="590474" cy="1028700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43637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CLCStoryTime" pitchFamily="2" charset="0"/>
                <a:ea typeface="CLCStoryTime" pitchFamily="2" charset="0"/>
              </a:rPr>
              <a:t>Exclamatory  </a:t>
            </a:r>
            <a:endParaRPr lang="en-US" dirty="0">
              <a:latin typeface="CLCStoryTime" pitchFamily="2" charset="0"/>
              <a:ea typeface="CLCStoryTim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590800"/>
            <a:ext cx="5334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LCStoryTime" pitchFamily="2" charset="0"/>
                <a:ea typeface="CLCStoryTime" pitchFamily="2" charset="0"/>
              </a:rPr>
              <a:t>The last type of sentence is called exclamatory. An exclamatory sentence shows strong feeling and always ends with an exclamation mark.</a:t>
            </a:r>
            <a:endParaRPr lang="en-US" dirty="0">
              <a:solidFill>
                <a:schemeClr val="bg1"/>
              </a:solidFill>
              <a:latin typeface="CLCStoryTime" pitchFamily="2" charset="0"/>
              <a:ea typeface="CLCStoryTime" pitchFamily="2" charset="0"/>
            </a:endParaRPr>
          </a:p>
        </p:txBody>
      </p:sp>
      <p:pic>
        <p:nvPicPr>
          <p:cNvPr id="21506" name="Picture 2" descr="Cowgirl Riding a Hor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3733038" cy="43815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 rot="2167910">
            <a:off x="2259618" y="1595131"/>
            <a:ext cx="1576766" cy="1717145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2209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LCStoryTime" pitchFamily="2" charset="0"/>
                <a:ea typeface="CLCStoryTime" pitchFamily="2" charset="0"/>
              </a:rPr>
              <a:t>Yippee!</a:t>
            </a:r>
            <a:endParaRPr lang="en-US" sz="2000" dirty="0">
              <a:latin typeface="CLCStoryTime" pitchFamily="2" charset="0"/>
              <a:ea typeface="CLCStoryTime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9400" y="541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775</Words>
  <Application>Microsoft Office PowerPoint</Application>
  <PresentationFormat>On-screen Show (4:3)</PresentationFormat>
  <Paragraphs>78</Paragraphs>
  <Slides>17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Berlin Sans FB</vt:lpstr>
      <vt:lpstr>Britannic Bold</vt:lpstr>
      <vt:lpstr>Calibri</vt:lpstr>
      <vt:lpstr>CLCStoryTime</vt:lpstr>
      <vt:lpstr>Office Theme</vt:lpstr>
      <vt:lpstr>Types of Sentences</vt:lpstr>
      <vt:lpstr>Sentences Do Different Jobs</vt:lpstr>
      <vt:lpstr>Four Main Types of Sentences</vt:lpstr>
      <vt:lpstr>Declarative</vt:lpstr>
      <vt:lpstr>Declarative </vt:lpstr>
      <vt:lpstr>Imperative</vt:lpstr>
      <vt:lpstr>Imperative</vt:lpstr>
      <vt:lpstr>Interrogatory</vt:lpstr>
      <vt:lpstr>Exclamatory  </vt:lpstr>
      <vt:lpstr>Exclamatory</vt:lpstr>
      <vt:lpstr>What kind  of sentences are these?</vt:lpstr>
      <vt:lpstr>Fix this story by adding some different types of sentences</vt:lpstr>
      <vt:lpstr>Here is a sample…</vt:lpstr>
      <vt:lpstr>Here is a sample…</vt:lpstr>
      <vt:lpstr>Wrangle up Good Writing!</vt:lpstr>
      <vt:lpstr>Let’s Review</vt:lpstr>
      <vt:lpstr>The End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Wrangling Up Good Writing Types of Sentences</dc:title>
  <dc:creator>Julie</dc:creator>
  <cp:lastModifiedBy>mrsmob2</cp:lastModifiedBy>
  <cp:revision>13</cp:revision>
  <dcterms:created xsi:type="dcterms:W3CDTF">2014-03-26T15:48:12Z</dcterms:created>
  <dcterms:modified xsi:type="dcterms:W3CDTF">2020-05-17T22:08:53Z</dcterms:modified>
</cp:coreProperties>
</file>